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68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695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6808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514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6270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143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1474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642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1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71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560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753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3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56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26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81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60E7E-C73C-4276-880F-86891241C898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F889015-6C90-41D0-B23E-56A80BBE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142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towardsdatascience.com/mnist-vs-mnist-how-i-was-able-to-speed-up-my-deep-learning-11c0787e6935" TargetMode="External"/><Relationship Id="rId3" Type="http://schemas.openxmlformats.org/officeDocument/2006/relationships/hyperlink" Target="https://www.nvidia.com/en-us/self-driving-cars/" TargetMode="External"/><Relationship Id="rId7" Type="http://schemas.openxmlformats.org/officeDocument/2006/relationships/hyperlink" Target="https://www.wired.com/story/the-know-it-alls-how-do-self-driving-cars-see/" TargetMode="External"/><Relationship Id="rId2" Type="http://schemas.openxmlformats.org/officeDocument/2006/relationships/hyperlink" Target="https://www.nvidia.com/en-us/self-driving-cars/drive-platfor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aranddriver.com/features/a15079828/autonomous-self-driving-car-levels-car-levels/" TargetMode="External"/><Relationship Id="rId5" Type="http://schemas.openxmlformats.org/officeDocument/2006/relationships/hyperlink" Target="https://www.youtube.com/watch?v=0rc4RqYLtEU" TargetMode="External"/><Relationship Id="rId4" Type="http://schemas.openxmlformats.org/officeDocument/2006/relationships/hyperlink" Target="https://www.techradar.com/news/driverless-cars-explained" TargetMode="External"/><Relationship Id="rId9" Type="http://schemas.openxmlformats.org/officeDocument/2006/relationships/hyperlink" Target="https://blogs.nvidia.com/blog/2015/02/19/deep-learning-2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956C-21D2-4E5D-928E-980AB124E9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Self-driving Cars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84CBE-AE3C-4546-A80C-EC328CEFF8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Josh Howard</a:t>
            </a:r>
          </a:p>
        </p:txBody>
      </p:sp>
    </p:spTree>
    <p:extLst>
      <p:ext uri="{BB962C8B-B14F-4D97-AF65-F5344CB8AC3E}">
        <p14:creationId xmlns:p14="http://schemas.microsoft.com/office/powerpoint/2010/main" val="1279754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C62DA-63A0-4D14-8D02-79BFB7A9B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self driving cars?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118FD-249B-4E37-B482-77819B282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Levels of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0 – No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1 – Driver Assistance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2 - Partial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3 - Conditional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4 - High Automation</a:t>
            </a:r>
          </a:p>
          <a:p>
            <a:pPr marL="692150">
              <a:buFont typeface="Arial" panose="020B0604020202020204" pitchFamily="34" charset="0"/>
              <a:buChar char="•"/>
            </a:pPr>
            <a:r>
              <a:rPr lang="en-US" sz="2400" dirty="0"/>
              <a:t>Level 5 - Full Automation</a:t>
            </a:r>
          </a:p>
        </p:txBody>
      </p:sp>
    </p:spTree>
    <p:extLst>
      <p:ext uri="{BB962C8B-B14F-4D97-AF65-F5344CB8AC3E}">
        <p14:creationId xmlns:p14="http://schemas.microsoft.com/office/powerpoint/2010/main" val="2326787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90ECF-297F-4F13-A01B-74CDAD68E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How do they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2D3C9-4607-4214-8205-AF35435ED9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r>
              <a:rPr lang="en-US" dirty="0"/>
              <a:t>Radar – Calculate distance</a:t>
            </a:r>
          </a:p>
          <a:p>
            <a:r>
              <a:rPr lang="en-US" dirty="0"/>
              <a:t>Cameras – View the area around the car</a:t>
            </a:r>
          </a:p>
          <a:p>
            <a:r>
              <a:rPr lang="en-US" dirty="0"/>
              <a:t>LiDAR – Builds a map of the world around you</a:t>
            </a:r>
          </a:p>
          <a:p>
            <a:r>
              <a:rPr lang="en-US" dirty="0"/>
              <a:t>Sensors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F508FA2-BEDC-4BE2-A7E9-61BB03D3A5E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245" y="2160589"/>
            <a:ext cx="7179965" cy="4087811"/>
          </a:xfrm>
        </p:spPr>
      </p:pic>
    </p:spTree>
    <p:extLst>
      <p:ext uri="{BB962C8B-B14F-4D97-AF65-F5344CB8AC3E}">
        <p14:creationId xmlns:p14="http://schemas.microsoft.com/office/powerpoint/2010/main" val="3285465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7FD54-E1BE-41FC-A0E7-0E7ACC8EE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look like to a car?</a:t>
            </a:r>
          </a:p>
        </p:txBody>
      </p:sp>
      <p:pic>
        <p:nvPicPr>
          <p:cNvPr id="6" name="NVIDIA DRIVE Autonomous Vehicle Platform">
            <a:hlinkClick r:id="" action="ppaction://media"/>
            <a:extLst>
              <a:ext uri="{FF2B5EF4-FFF2-40B4-BE49-F238E27FC236}">
                <a16:creationId xmlns:a16="http://schemas.microsoft.com/office/drawing/2014/main" id="{218FD8BE-E828-4090-957D-B2A50EF3AD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3088805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5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2877E96-0034-41B9-A055-1DC9E2EE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How is this achieved? </a:t>
            </a:r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BBC2561D-8DF1-4730-8184-E5AB69359C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8" y="1125660"/>
            <a:ext cx="8288033" cy="310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9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8C150-83BD-44CB-B9CF-07AE262CE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this tested and does it work?</a:t>
            </a:r>
          </a:p>
        </p:txBody>
      </p:sp>
      <p:pic>
        <p:nvPicPr>
          <p:cNvPr id="5" name="NVIDIA Automotive Simulation">
            <a:hlinkClick r:id="" action="ppaction://media"/>
            <a:extLst>
              <a:ext uri="{FF2B5EF4-FFF2-40B4-BE49-F238E27FC236}">
                <a16:creationId xmlns:a16="http://schemas.microsoft.com/office/drawing/2014/main" id="{B72A8612-3295-45E2-8A5E-DCEA8DC305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952223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3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9B717-B8C3-47B8-AAEF-E7E3FE19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481BB-AFB3-41E8-BEFA-5E0AEE7DD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73767"/>
          </a:xfrm>
        </p:spPr>
        <p:txBody>
          <a:bodyPr>
            <a:normAutofit fontScale="92500" lnSpcReduction="20000"/>
          </a:bodyPr>
          <a:lstStyle/>
          <a:p>
            <a:r>
              <a:rPr lang="en-US" u="sng" dirty="0">
                <a:hlinkClick r:id="rId2"/>
              </a:rPr>
              <a:t>https://www.nvidia.com/en-us/self-driving-cars/drive-platform/</a:t>
            </a:r>
            <a:endParaRPr lang="en-US" dirty="0"/>
          </a:p>
          <a:p>
            <a:r>
              <a:rPr lang="en-US" u="sng" dirty="0">
                <a:hlinkClick r:id="rId3"/>
              </a:rPr>
              <a:t>https://www.nvidia.com/en-us/self-driving-cars/</a:t>
            </a:r>
            <a:endParaRPr lang="en-US" dirty="0"/>
          </a:p>
          <a:p>
            <a:r>
              <a:rPr lang="en-US" u="sng" dirty="0">
                <a:hlinkClick r:id="rId4"/>
              </a:rPr>
              <a:t>https://www.techradar.com/news/driverless-cars-explained</a:t>
            </a:r>
            <a:endParaRPr lang="en-US" dirty="0"/>
          </a:p>
          <a:p>
            <a:r>
              <a:rPr lang="en-US" u="sng" dirty="0">
                <a:hlinkClick r:id="rId5"/>
              </a:rPr>
              <a:t>https://www.youtube.com/watch?v=0rc4RqYLtEU</a:t>
            </a:r>
            <a:endParaRPr lang="en-US" dirty="0"/>
          </a:p>
          <a:p>
            <a:r>
              <a:rPr lang="en-US" u="sng" dirty="0">
                <a:hlinkClick r:id="rId6"/>
              </a:rPr>
              <a:t>https://www.caranddriver.com/features/a15079828/autonomous-self-driving-car-levels-car-levels/</a:t>
            </a:r>
            <a:endParaRPr lang="en-US" dirty="0"/>
          </a:p>
          <a:p>
            <a:r>
              <a:rPr lang="en-US" u="sng" dirty="0"/>
              <a:t>https://www.youtube.com/watch?v</a:t>
            </a:r>
            <a:r>
              <a:rPr lang="en-US" u="sng"/>
              <a:t>=0rc4RqYLtEU</a:t>
            </a:r>
            <a:endParaRPr lang="en-US" dirty="0"/>
          </a:p>
          <a:p>
            <a:r>
              <a:rPr lang="en-US" u="sng" dirty="0">
                <a:hlinkClick r:id="rId2"/>
              </a:rPr>
              <a:t>https://www.nvidia.com/en-us/self-driving-cars/drive-platform/</a:t>
            </a:r>
            <a:endParaRPr lang="en-US" dirty="0"/>
          </a:p>
          <a:p>
            <a:r>
              <a:rPr lang="en-US" u="sng" dirty="0">
                <a:hlinkClick r:id="rId7"/>
              </a:rPr>
              <a:t>https://www.wired.com/story/the-know-it-alls-how-do-self-driving-cars-see/</a:t>
            </a:r>
            <a:endParaRPr lang="en-US" dirty="0"/>
          </a:p>
          <a:p>
            <a:r>
              <a:rPr lang="en-US" u="sng" dirty="0">
                <a:hlinkClick r:id="rId8"/>
              </a:rPr>
              <a:t>https://towardsdatascience.com/mnist-vs-mnist-how-i-was-able-to-speed-up-my-deep-learning-11c0787e6935</a:t>
            </a:r>
            <a:endParaRPr lang="en-US" dirty="0"/>
          </a:p>
          <a:p>
            <a:r>
              <a:rPr lang="en-US" u="sng" dirty="0">
                <a:hlinkClick r:id="rId9"/>
              </a:rPr>
              <a:t>https://blogs.nvidia.com/blog/2015/02/19/deep-learning-2/</a:t>
            </a:r>
            <a:endParaRPr lang="en-US" dirty="0"/>
          </a:p>
          <a:p>
            <a:r>
              <a:rPr lang="en-US" dirty="0"/>
              <a:t>https://www.youtube.com/watch?v=booEg6iGNyo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42603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232</Words>
  <Application>Microsoft Office PowerPoint</Application>
  <PresentationFormat>Widescreen</PresentationFormat>
  <Paragraphs>30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Self-driving Cars</vt:lpstr>
      <vt:lpstr>What are self driving cars?</vt:lpstr>
      <vt:lpstr>How do they work?</vt:lpstr>
      <vt:lpstr>What does this look like to a car?</vt:lpstr>
      <vt:lpstr>How is this achieved? </vt:lpstr>
      <vt:lpstr>How is this tested and does it work?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Self-driving Cars</dc:title>
  <dc:creator>Joshua Todd Howard</dc:creator>
  <cp:lastModifiedBy>Joshua Todd Howard</cp:lastModifiedBy>
  <cp:revision>3</cp:revision>
  <dcterms:created xsi:type="dcterms:W3CDTF">2019-02-07T16:02:39Z</dcterms:created>
  <dcterms:modified xsi:type="dcterms:W3CDTF">2019-02-07T16:36:45Z</dcterms:modified>
</cp:coreProperties>
</file>